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5a262bfe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5a262bfe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5a262bfe3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5a262bfe3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5a262bfe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5a262bfe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5a262bfe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5a262bfe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5a262bfe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5a262bfe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5a262bfe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5a262bfe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5a262bfe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5a262bfe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5a262bfe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5a262bfe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5a262bfe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5a262bfe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5a262bfe3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5a262bfe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5a262bfe3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5a262bfe3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5a262bfe3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5a262bfe3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25a262bfe3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25a262bfe3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25a262bfe3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25a262bfe3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5a262bfe3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5a262bfe3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5a262bfe3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5a262bfe3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5a262bfe3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25a262bfe3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5a262bfe3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25a262bfe3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25a262bfe3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25a262bfe3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5a262bfe3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5a262bfe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5a262bfe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5a262bfe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5a262bfe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5a262bfe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5a262bfe3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5a262bfe3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5a262bfe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5a262bfe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5" Type="http://schemas.openxmlformats.org/officeDocument/2006/relationships/slide" Target="/ppt/slides/slide11.xml"/><Relationship Id="rId6" Type="http://schemas.openxmlformats.org/officeDocument/2006/relationships/slide" Target="/ppt/slides/slide12.xml"/><Relationship Id="rId7" Type="http://schemas.openxmlformats.org/officeDocument/2006/relationships/slide" Target="/ppt/slides/slide3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Site Survey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Redes Sem Fio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Pedro Henrique Dornelas Almeida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title"/>
          </p:nvPr>
        </p:nvSpPr>
        <p:spPr>
          <a:xfrm>
            <a:off x="1297500" y="364625"/>
            <a:ext cx="5492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tp-link </a:t>
            </a:r>
            <a:r>
              <a:rPr lang="pt-BR"/>
              <a:t>TL-WR940N</a:t>
            </a: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10" name="Google Shape;3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475" y="1157875"/>
            <a:ext cx="6521025" cy="35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</a:t>
            </a:r>
            <a:endParaRPr/>
          </a:p>
        </p:txBody>
      </p:sp>
      <p:sp>
        <p:nvSpPr>
          <p:cNvPr id="316" name="Google Shape;316;p27"/>
          <p:cNvSpPr txBox="1"/>
          <p:nvPr>
            <p:ph idx="1" type="body"/>
          </p:nvPr>
        </p:nvSpPr>
        <p:spPr>
          <a:xfrm>
            <a:off x="4185600" y="1307850"/>
            <a:ext cx="4318500" cy="3071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Heatmap - Acrylic Heatmaps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Planta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Cobertura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Análises - Acrylic Professional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Análises mais detalhadas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Canal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Segurança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Protocolos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Desempenho da rede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pt-BR"/>
              <a:t>Taxas de transmissão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type="title"/>
          </p:nvPr>
        </p:nvSpPr>
        <p:spPr>
          <a:xfrm>
            <a:off x="4572000" y="2114700"/>
            <a:ext cx="3190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Análises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/>
          <p:nvPr>
            <p:ph type="title"/>
          </p:nvPr>
        </p:nvSpPr>
        <p:spPr>
          <a:xfrm>
            <a:off x="1297500" y="364625"/>
            <a:ext cx="5492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</a:t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28" name="Google Shape;328;p29"/>
          <p:cNvSpPr txBox="1"/>
          <p:nvPr/>
        </p:nvSpPr>
        <p:spPr>
          <a:xfrm>
            <a:off x="1297500" y="914050"/>
            <a:ext cx="4931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Planta e Ajustes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3650"/>
            <a:ext cx="3988294" cy="343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101" y="1943713"/>
            <a:ext cx="4724126" cy="26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/>
          <p:cNvSpPr txBox="1"/>
          <p:nvPr>
            <p:ph type="title"/>
          </p:nvPr>
        </p:nvSpPr>
        <p:spPr>
          <a:xfrm>
            <a:off x="1297500" y="364625"/>
            <a:ext cx="5492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</a:t>
            </a:r>
            <a:endParaRPr/>
          </a:p>
        </p:txBody>
      </p:sp>
      <p:sp>
        <p:nvSpPr>
          <p:cNvPr id="336" name="Google Shape;336;p3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7" name="Google Shape;337;p30"/>
          <p:cNvSpPr txBox="1"/>
          <p:nvPr/>
        </p:nvSpPr>
        <p:spPr>
          <a:xfrm>
            <a:off x="1297500" y="914050"/>
            <a:ext cx="49314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Medições - Térreo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400" y="1495950"/>
            <a:ext cx="6317198" cy="355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1"/>
          <p:cNvSpPr txBox="1"/>
          <p:nvPr>
            <p:ph type="title"/>
          </p:nvPr>
        </p:nvSpPr>
        <p:spPr>
          <a:xfrm>
            <a:off x="1297500" y="364625"/>
            <a:ext cx="5492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Heatmap</a:t>
            </a:r>
            <a:endParaRPr/>
          </a:p>
        </p:txBody>
      </p:sp>
      <p:sp>
        <p:nvSpPr>
          <p:cNvPr id="344" name="Google Shape;344;p3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425" y="925325"/>
            <a:ext cx="7149250" cy="40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"/>
          <p:cNvSpPr txBox="1"/>
          <p:nvPr>
            <p:ph type="title"/>
          </p:nvPr>
        </p:nvSpPr>
        <p:spPr>
          <a:xfrm>
            <a:off x="1297500" y="364625"/>
            <a:ext cx="5492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Heatmap</a:t>
            </a:r>
            <a:endParaRPr/>
          </a:p>
        </p:txBody>
      </p:sp>
      <p:sp>
        <p:nvSpPr>
          <p:cNvPr id="351" name="Google Shape;351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387" y="925326"/>
            <a:ext cx="7175227" cy="40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/>
          <p:nvPr>
            <p:ph type="title"/>
          </p:nvPr>
        </p:nvSpPr>
        <p:spPr>
          <a:xfrm>
            <a:off x="1297500" y="364625"/>
            <a:ext cx="5492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Heatmap</a:t>
            </a:r>
            <a:endParaRPr/>
          </a:p>
        </p:txBody>
      </p:sp>
      <p:sp>
        <p:nvSpPr>
          <p:cNvPr id="358" name="Google Shape;358;p3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59" name="Google Shape;3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413" y="925326"/>
            <a:ext cx="7421174" cy="41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type="title"/>
          </p:nvPr>
        </p:nvSpPr>
        <p:spPr>
          <a:xfrm>
            <a:off x="1297500" y="364625"/>
            <a:ext cx="5492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Heatmap</a:t>
            </a:r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838" y="925325"/>
            <a:ext cx="7336325" cy="412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>
            <p:ph type="title"/>
          </p:nvPr>
        </p:nvSpPr>
        <p:spPr>
          <a:xfrm>
            <a:off x="1297500" y="364625"/>
            <a:ext cx="5492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Heatmap</a:t>
            </a:r>
            <a:endParaRPr/>
          </a:p>
        </p:txBody>
      </p:sp>
      <p:sp>
        <p:nvSpPr>
          <p:cNvPr id="372" name="Google Shape;372;p3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73" name="Google Shape;3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551" y="1019975"/>
            <a:ext cx="7020902" cy="394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21083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Local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Equipamentos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5"/>
              </a:rPr>
              <a:t>Ferramentas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6"/>
              </a:rPr>
              <a:t>Análises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action="ppaction://hlinksldjump" r:id="rId7"/>
              </a:rPr>
              <a:t>Melhorias e Problemas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 txBox="1"/>
          <p:nvPr>
            <p:ph type="title"/>
          </p:nvPr>
        </p:nvSpPr>
        <p:spPr>
          <a:xfrm>
            <a:off x="1297500" y="364625"/>
            <a:ext cx="5492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Heatmap</a:t>
            </a:r>
            <a:endParaRPr/>
          </a:p>
        </p:txBody>
      </p:sp>
      <p:sp>
        <p:nvSpPr>
          <p:cNvPr id="379" name="Google Shape;379;p3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80" name="Google Shape;3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225" y="925325"/>
            <a:ext cx="7252848" cy="407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/>
          <p:nvPr>
            <p:ph type="title"/>
          </p:nvPr>
        </p:nvSpPr>
        <p:spPr>
          <a:xfrm>
            <a:off x="1297500" y="364625"/>
            <a:ext cx="6439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</a:t>
            </a:r>
            <a:r>
              <a:rPr lang="pt-BR" sz="1900"/>
              <a:t>Canais/Protocolos/Tx Trans/Segurança</a:t>
            </a:r>
            <a:endParaRPr sz="1900"/>
          </a:p>
        </p:txBody>
      </p:sp>
      <p:sp>
        <p:nvSpPr>
          <p:cNvPr id="386" name="Google Shape;386;p3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87" name="Google Shape;3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26" y="925325"/>
            <a:ext cx="7382736" cy="41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/>
          <p:nvPr>
            <p:ph type="title"/>
          </p:nvPr>
        </p:nvSpPr>
        <p:spPr>
          <a:xfrm>
            <a:off x="1297500" y="364625"/>
            <a:ext cx="6439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</a:t>
            </a:r>
            <a:r>
              <a:rPr lang="pt-BR" sz="1900"/>
              <a:t>Qualidade geral da rede</a:t>
            </a:r>
            <a:endParaRPr sz="1900"/>
          </a:p>
        </p:txBody>
      </p:sp>
      <p:sp>
        <p:nvSpPr>
          <p:cNvPr id="393" name="Google Shape;393;p3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94" name="Google Shape;3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26" y="925325"/>
            <a:ext cx="7382736" cy="41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type="title"/>
          </p:nvPr>
        </p:nvSpPr>
        <p:spPr>
          <a:xfrm>
            <a:off x="1297500" y="364625"/>
            <a:ext cx="6439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</a:t>
            </a:r>
            <a:r>
              <a:rPr lang="pt-BR" sz="1900"/>
              <a:t>Qualidade geral da rede</a:t>
            </a:r>
            <a:endParaRPr sz="1900"/>
          </a:p>
        </p:txBody>
      </p:sp>
      <p:sp>
        <p:nvSpPr>
          <p:cNvPr id="400" name="Google Shape;400;p3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01" name="Google Shape;4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26" y="925325"/>
            <a:ext cx="7382736" cy="41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/>
          <p:nvPr>
            <p:ph type="title"/>
          </p:nvPr>
        </p:nvSpPr>
        <p:spPr>
          <a:xfrm>
            <a:off x="1297500" y="364625"/>
            <a:ext cx="6439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</a:t>
            </a:r>
            <a:r>
              <a:rPr lang="pt-BR" sz="1900"/>
              <a:t>Qualidade geral da rede</a:t>
            </a:r>
            <a:endParaRPr sz="1900"/>
          </a:p>
        </p:txBody>
      </p:sp>
      <p:sp>
        <p:nvSpPr>
          <p:cNvPr id="407" name="Google Shape;407;p4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08" name="Google Shape;4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26" y="925325"/>
            <a:ext cx="7382736" cy="41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/>
          <p:nvPr>
            <p:ph type="title"/>
          </p:nvPr>
        </p:nvSpPr>
        <p:spPr>
          <a:xfrm>
            <a:off x="1297500" y="364625"/>
            <a:ext cx="6439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</a:t>
            </a:r>
            <a:r>
              <a:rPr lang="pt-BR" sz="1900"/>
              <a:t>Interferência Co-Canal</a:t>
            </a:r>
            <a:endParaRPr sz="1900"/>
          </a:p>
        </p:txBody>
      </p:sp>
      <p:sp>
        <p:nvSpPr>
          <p:cNvPr id="414" name="Google Shape;414;p4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15" name="Google Shape;4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13" y="1281700"/>
            <a:ext cx="543877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/>
          <p:nvPr>
            <p:ph type="title"/>
          </p:nvPr>
        </p:nvSpPr>
        <p:spPr>
          <a:xfrm>
            <a:off x="1297500" y="364625"/>
            <a:ext cx="6439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</a:t>
            </a:r>
            <a:r>
              <a:rPr lang="pt-BR" sz="1900"/>
              <a:t>Interferência Co-Canal</a:t>
            </a:r>
            <a:endParaRPr sz="1900"/>
          </a:p>
        </p:txBody>
      </p:sp>
      <p:sp>
        <p:nvSpPr>
          <p:cNvPr id="421" name="Google Shape;421;p4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22" name="Google Shape;4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088" y="969051"/>
            <a:ext cx="7217827" cy="406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/>
          <p:nvPr>
            <p:ph type="title"/>
          </p:nvPr>
        </p:nvSpPr>
        <p:spPr>
          <a:xfrm>
            <a:off x="1297500" y="364625"/>
            <a:ext cx="6439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</a:t>
            </a:r>
            <a:r>
              <a:rPr lang="pt-BR" sz="1900"/>
              <a:t>Interferência Co-Canal</a:t>
            </a:r>
            <a:endParaRPr sz="1900"/>
          </a:p>
        </p:txBody>
      </p:sp>
      <p:sp>
        <p:nvSpPr>
          <p:cNvPr id="428" name="Google Shape;428;p4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29" name="Google Shape;4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088" y="969051"/>
            <a:ext cx="7217827" cy="406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type="title"/>
          </p:nvPr>
        </p:nvSpPr>
        <p:spPr>
          <a:xfrm>
            <a:off x="1297500" y="364625"/>
            <a:ext cx="6439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</a:t>
            </a:r>
            <a:r>
              <a:rPr lang="pt-BR" sz="1900"/>
              <a:t>Interferência Co-Canal</a:t>
            </a:r>
            <a:endParaRPr sz="1900"/>
          </a:p>
        </p:txBody>
      </p:sp>
      <p:sp>
        <p:nvSpPr>
          <p:cNvPr id="435" name="Google Shape;435;p4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36" name="Google Shape;4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088" y="969051"/>
            <a:ext cx="7217827" cy="406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/>
          <p:nvPr>
            <p:ph type="title"/>
          </p:nvPr>
        </p:nvSpPr>
        <p:spPr>
          <a:xfrm>
            <a:off x="1297500" y="364625"/>
            <a:ext cx="6439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Análises - </a:t>
            </a:r>
            <a:r>
              <a:rPr lang="pt-BR" sz="1900"/>
              <a:t>Interferência Co-Canal</a:t>
            </a:r>
            <a:endParaRPr sz="1900"/>
          </a:p>
        </p:txBody>
      </p:sp>
      <p:sp>
        <p:nvSpPr>
          <p:cNvPr id="442" name="Google Shape;442;p4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443" name="Google Shape;4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088" y="969051"/>
            <a:ext cx="7217827" cy="406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Local - Planta com APs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914050"/>
            <a:ext cx="990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Térreo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60764" y="509688"/>
            <a:ext cx="3401900" cy="541427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9"/>
          <p:cNvSpPr/>
          <p:nvPr/>
        </p:nvSpPr>
        <p:spPr>
          <a:xfrm>
            <a:off x="4006975" y="1814075"/>
            <a:ext cx="174900" cy="1677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2862575" y="4144800"/>
            <a:ext cx="174900" cy="1677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19"/>
          <p:cNvCxnSpPr>
            <a:endCxn id="246" idx="3"/>
          </p:cNvCxnSpPr>
          <p:nvPr/>
        </p:nvCxnSpPr>
        <p:spPr>
          <a:xfrm rot="5400000">
            <a:off x="2966650" y="2081775"/>
            <a:ext cx="1235100" cy="10350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19"/>
          <p:cNvSpPr/>
          <p:nvPr/>
        </p:nvSpPr>
        <p:spPr>
          <a:xfrm>
            <a:off x="2950600" y="3132975"/>
            <a:ext cx="116100" cy="16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7401400" y="1893625"/>
            <a:ext cx="174900" cy="1677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7430800" y="2367400"/>
            <a:ext cx="116100" cy="16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9"/>
          <p:cNvSpPr txBox="1"/>
          <p:nvPr/>
        </p:nvSpPr>
        <p:spPr>
          <a:xfrm>
            <a:off x="7722625" y="1733875"/>
            <a:ext cx="9900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7722625" y="2207650"/>
            <a:ext cx="12087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Switch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1" name="Google Shape;251;p19"/>
          <p:cNvCxnSpPr>
            <a:endCxn id="244" idx="6"/>
          </p:cNvCxnSpPr>
          <p:nvPr/>
        </p:nvCxnSpPr>
        <p:spPr>
          <a:xfrm flipH="1" rot="-5400000">
            <a:off x="2562575" y="3753750"/>
            <a:ext cx="913800" cy="36000"/>
          </a:xfrm>
          <a:prstGeom prst="curvedConnector4">
            <a:avLst>
              <a:gd fmla="val 45412" name="adj1"/>
              <a:gd fmla="val 76145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19"/>
          <p:cNvCxnSpPr>
            <a:stCxn id="243" idx="0"/>
          </p:cNvCxnSpPr>
          <p:nvPr/>
        </p:nvCxnSpPr>
        <p:spPr>
          <a:xfrm flipH="1" rot="-5400000">
            <a:off x="5165425" y="743075"/>
            <a:ext cx="480900" cy="2622900"/>
          </a:xfrm>
          <a:prstGeom prst="curvedConnector4">
            <a:avLst>
              <a:gd fmla="val 1513" name="adj1"/>
              <a:gd fmla="val 51667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"/>
          <p:cNvSpPr txBox="1"/>
          <p:nvPr>
            <p:ph type="title"/>
          </p:nvPr>
        </p:nvSpPr>
        <p:spPr>
          <a:xfrm>
            <a:off x="4572000" y="2114700"/>
            <a:ext cx="31902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Melhorias &amp;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Problemas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"/>
          <p:cNvSpPr txBox="1"/>
          <p:nvPr>
            <p:ph type="title"/>
          </p:nvPr>
        </p:nvSpPr>
        <p:spPr>
          <a:xfrm>
            <a:off x="199350" y="1924850"/>
            <a:ext cx="4194600" cy="30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SSIDs diferentes</a:t>
            </a:r>
            <a:endParaRPr sz="15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Switch Limitante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10/100Mbps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/>
              <a:t>Tx contratada: 300Mbps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APs mal posicionados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Área externa s/ cobertura</a:t>
            </a:r>
            <a:endParaRPr/>
          </a:p>
        </p:txBody>
      </p:sp>
      <p:sp>
        <p:nvSpPr>
          <p:cNvPr id="454" name="Google Shape;454;p47"/>
          <p:cNvSpPr txBox="1"/>
          <p:nvPr/>
        </p:nvSpPr>
        <p:spPr>
          <a:xfrm>
            <a:off x="1297500" y="364625"/>
            <a:ext cx="1886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Problemas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6025175" y="364625"/>
            <a:ext cx="1886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Melhorias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47"/>
          <p:cNvSpPr txBox="1"/>
          <p:nvPr>
            <p:ph type="title"/>
          </p:nvPr>
        </p:nvSpPr>
        <p:spPr>
          <a:xfrm>
            <a:off x="4753625" y="1924850"/>
            <a:ext cx="4194600" cy="30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Configurar como AP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>
                <a:solidFill>
                  <a:schemeClr val="dk1"/>
                </a:solidFill>
              </a:rPr>
              <a:t>Função de AP disponível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Switch 10/100/1000Mbps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APs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>
                <a:solidFill>
                  <a:schemeClr val="dk1"/>
                </a:solidFill>
              </a:rPr>
              <a:t>Centralizar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pt-BR">
                <a:solidFill>
                  <a:schemeClr val="dk1"/>
                </a:solidFill>
              </a:rPr>
              <a:t>Tirar de ambiente mais fechados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>
                <a:solidFill>
                  <a:schemeClr val="dk1"/>
                </a:solidFill>
              </a:rPr>
              <a:t>AP na área externa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8"/>
          <p:cNvSpPr txBox="1"/>
          <p:nvPr>
            <p:ph type="title"/>
          </p:nvPr>
        </p:nvSpPr>
        <p:spPr>
          <a:xfrm>
            <a:off x="3040350" y="2225550"/>
            <a:ext cx="3063300" cy="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pela atenção!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Local - Planta com APs</a:t>
            </a:r>
            <a:endParaRPr/>
          </a:p>
        </p:txBody>
      </p:sp>
      <p:sp>
        <p:nvSpPr>
          <p:cNvPr id="258" name="Google Shape;258;p20"/>
          <p:cNvSpPr txBox="1"/>
          <p:nvPr/>
        </p:nvSpPr>
        <p:spPr>
          <a:xfrm>
            <a:off x="1297500" y="914050"/>
            <a:ext cx="1215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1º Andar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336813" y="521924"/>
            <a:ext cx="2470374" cy="4980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0"/>
          <p:cNvSpPr/>
          <p:nvPr/>
        </p:nvSpPr>
        <p:spPr>
          <a:xfrm>
            <a:off x="6512575" y="2885225"/>
            <a:ext cx="174900" cy="167700"/>
          </a:xfrm>
          <a:prstGeom prst="flowChar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20"/>
          <p:cNvCxnSpPr>
            <a:stCxn id="260" idx="2"/>
          </p:cNvCxnSpPr>
          <p:nvPr/>
        </p:nvCxnSpPr>
        <p:spPr>
          <a:xfrm rot="10800000">
            <a:off x="2906875" y="2141975"/>
            <a:ext cx="3605700" cy="827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Local - Coleta dos dados</a:t>
            </a:r>
            <a:endParaRPr/>
          </a:p>
        </p:txBody>
      </p:sp>
      <p:sp>
        <p:nvSpPr>
          <p:cNvPr id="267" name="Google Shape;267;p21"/>
          <p:cNvSpPr txBox="1"/>
          <p:nvPr/>
        </p:nvSpPr>
        <p:spPr>
          <a:xfrm>
            <a:off x="1297500" y="2004625"/>
            <a:ext cx="38241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Dia: Sexta-feira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Montserrat"/>
              <a:buChar char="●"/>
            </a:pPr>
            <a:r>
              <a:rPr lang="pt-BR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Horário: 18h30 - 21h30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Equipamentos</a:t>
            </a:r>
            <a:endParaRPr/>
          </a:p>
        </p:txBody>
      </p:sp>
      <p:sp>
        <p:nvSpPr>
          <p:cNvPr id="273" name="Google Shape;273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4" name="Google Shape;274;p22"/>
          <p:cNvSpPr txBox="1"/>
          <p:nvPr>
            <p:ph idx="1" type="body"/>
          </p:nvPr>
        </p:nvSpPr>
        <p:spPr>
          <a:xfrm>
            <a:off x="2030400" y="18497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Huawei Echolife EG8245W5-6T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6" name="Google Shape;276;p22"/>
          <p:cNvSpPr txBox="1"/>
          <p:nvPr>
            <p:ph idx="1" type="body"/>
          </p:nvPr>
        </p:nvSpPr>
        <p:spPr>
          <a:xfrm>
            <a:off x="2030400" y="27645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TP-LINK TL-WR829N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2"/>
          <p:cNvSpPr txBox="1"/>
          <p:nvPr>
            <p:ph idx="1" type="body"/>
          </p:nvPr>
        </p:nvSpPr>
        <p:spPr>
          <a:xfrm>
            <a:off x="2030400" y="36794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TP-LINK TL-WR940N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275" y="1526137"/>
            <a:ext cx="1327011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000" y="2553225"/>
            <a:ext cx="935093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4400" y="3620325"/>
            <a:ext cx="1384749" cy="10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Equipamentos</a:t>
            </a:r>
            <a:endParaRPr/>
          </a:p>
        </p:txBody>
      </p:sp>
      <p:sp>
        <p:nvSpPr>
          <p:cNvPr id="287" name="Google Shape;287;p2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8" name="Google Shape;288;p23"/>
          <p:cNvSpPr txBox="1"/>
          <p:nvPr>
            <p:ph idx="1" type="body"/>
          </p:nvPr>
        </p:nvSpPr>
        <p:spPr>
          <a:xfrm>
            <a:off x="2030400" y="18154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Switch Multilaser Soho 5 portas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9" name="Google Shape;2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400" y="2929675"/>
            <a:ext cx="2339200" cy="12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4"/>
          <p:cNvSpPr txBox="1"/>
          <p:nvPr>
            <p:ph type="title"/>
          </p:nvPr>
        </p:nvSpPr>
        <p:spPr>
          <a:xfrm>
            <a:off x="1297500" y="364625"/>
            <a:ext cx="5492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Huawei Echolife EG8245W5-6T</a:t>
            </a:r>
            <a:endParaRPr/>
          </a:p>
        </p:txBody>
      </p:sp>
      <p:sp>
        <p:nvSpPr>
          <p:cNvPr id="295" name="Google Shape;295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6" name="Google Shape;2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925" y="1055875"/>
            <a:ext cx="4498132" cy="39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5"/>
          <p:cNvSpPr txBox="1"/>
          <p:nvPr>
            <p:ph type="title"/>
          </p:nvPr>
        </p:nvSpPr>
        <p:spPr>
          <a:xfrm>
            <a:off x="1297500" y="364625"/>
            <a:ext cx="54924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tp-link TL-WR829N</a:t>
            </a:r>
            <a:endParaRPr/>
          </a:p>
        </p:txBody>
      </p:sp>
      <p:sp>
        <p:nvSpPr>
          <p:cNvPr id="302" name="Google Shape;302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03" name="Google Shape;3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900" y="1208875"/>
            <a:ext cx="6450775" cy="34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